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01AA0-8373-4292-8AC8-A8C994694080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13934-B1CA-42A8-BD17-531BF584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9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Font: </a:t>
            </a:r>
            <a:r>
              <a:rPr lang="en-US" dirty="0" err="1" smtClean="0"/>
              <a:t>FontAwesome</a:t>
            </a:r>
            <a:r>
              <a:rPr lang="en-US" baseline="0" dirty="0"/>
              <a:t> </a:t>
            </a:r>
            <a:r>
              <a:rPr lang="en-US" baseline="0" dirty="0" smtClean="0"/>
              <a:t>– Download: https://fortawesome.github.io/Font-Awesome/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144C-94E0-4058-ABEB-6EAF7810A7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071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Font: Sosa</a:t>
            </a:r>
            <a:r>
              <a:rPr lang="en-US" baseline="0" dirty="0" smtClean="0"/>
              <a:t> http://tenbytwenty.com/?xxxx_posts=sosa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144C-94E0-4058-ABEB-6EAF7810A7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11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70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24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9229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69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37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6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6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4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081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2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82EC3-CF8E-4F88-84C2-D5668B4B313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37B88-522A-4B5C-A79E-45600552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tawesome.github.io/Font-Awesom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enbytwenty.com/?xxxx_posts=sos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fontsaddict.com/font/sosa-regular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cons.marekventur.com/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ntsquirrel.com/fonts/modern-pictograms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3" y="551733"/>
            <a:ext cx="10368937" cy="550920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r>
              <a:rPr lang="en-US" sz="3200" dirty="0" smtClean="0">
                <a:solidFill>
                  <a:schemeClr val="tx2"/>
                </a:solidFill>
                <a:latin typeface="FontAwesome" pitchFamily="2" charset="0"/>
              </a:rPr>
              <a:t>                                                                                                                                                                                                                               </a:t>
            </a:r>
            <a:endParaRPr lang="en-US" sz="3200" dirty="0">
              <a:solidFill>
                <a:schemeClr val="tx2"/>
              </a:solidFill>
              <a:latin typeface="FontAwesom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3" y="6267450"/>
            <a:ext cx="733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FontAwesome</a:t>
            </a:r>
            <a:r>
              <a:rPr lang="en-US" dirty="0"/>
              <a:t> – Download: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fortawesome.github.io/Font-Awesome/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245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324" y="709676"/>
            <a:ext cx="10972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solidFill>
                  <a:schemeClr val="tx2"/>
                </a:solidFill>
                <a:latin typeface="Sosa" pitchFamily="2" charset="0"/>
              </a:rPr>
              <a:t>QWERTYUIOP[]\ASDFGHJKLZXCVBNM,./</a:t>
            </a:r>
            <a:r>
              <a:rPr lang="en-US" sz="3200" dirty="0" err="1">
                <a:solidFill>
                  <a:schemeClr val="tx2"/>
                </a:solidFill>
                <a:latin typeface="Sosa" pitchFamily="2" charset="0"/>
              </a:rPr>
              <a:t>qwetyuiopasdfghjkl</a:t>
            </a:r>
            <a:r>
              <a:rPr lang="en-US" sz="3200" dirty="0">
                <a:solidFill>
                  <a:schemeClr val="tx2"/>
                </a:solidFill>
                <a:latin typeface="Sosa" pitchFamily="2" charset="0"/>
              </a:rPr>
              <a:t>{}</a:t>
            </a:r>
            <a:r>
              <a:rPr lang="en-US" sz="3600" dirty="0" err="1">
                <a:solidFill>
                  <a:schemeClr val="tx2"/>
                </a:solidFill>
                <a:latin typeface="Sosa" pitchFamily="2" charset="0"/>
              </a:rPr>
              <a:t>zxcvbnm</a:t>
            </a:r>
            <a:r>
              <a:rPr lang="en-US" sz="3200" dirty="0">
                <a:solidFill>
                  <a:schemeClr val="tx2"/>
                </a:solidFill>
                <a:latin typeface="Sosa" pitchFamily="2" charset="0"/>
              </a:rPr>
              <a:t>&lt;&gt;?123456789/@$^(_!~ ħ Ā </a:t>
            </a:r>
            <a:r>
              <a:rPr lang="en-US" sz="3200" dirty="0" err="1">
                <a:solidFill>
                  <a:schemeClr val="tx2"/>
                </a:solidFill>
                <a:latin typeface="Sosa" pitchFamily="2" charset="0"/>
              </a:rPr>
              <a:t>ā</a:t>
            </a:r>
            <a:r>
              <a:rPr lang="en-US" sz="3200" dirty="0">
                <a:solidFill>
                  <a:schemeClr val="tx2"/>
                </a:solidFill>
                <a:latin typeface="Sosa" pitchFamily="2" charset="0"/>
              </a:rPr>
              <a:t> ă Ą </a:t>
            </a:r>
            <a:r>
              <a:rPr lang="en-US" sz="3200" dirty="0" err="1">
                <a:solidFill>
                  <a:schemeClr val="tx2"/>
                </a:solidFill>
                <a:latin typeface="Sosa" pitchFamily="2" charset="0"/>
              </a:rPr>
              <a:t>ą</a:t>
            </a:r>
            <a:r>
              <a:rPr lang="en-US" sz="3200" dirty="0">
                <a:solidFill>
                  <a:schemeClr val="tx2"/>
                </a:solidFill>
                <a:latin typeface="Sosa" pitchFamily="2" charset="0"/>
              </a:rPr>
              <a:t> Ć </a:t>
            </a:r>
            <a:r>
              <a:rPr lang="en-US" sz="3200" dirty="0" err="1">
                <a:solidFill>
                  <a:schemeClr val="tx2"/>
                </a:solidFill>
                <a:latin typeface="Sosa" pitchFamily="2" charset="0"/>
              </a:rPr>
              <a:t>ć</a:t>
            </a:r>
            <a:r>
              <a:rPr lang="en-US" sz="3200" dirty="0">
                <a:solidFill>
                  <a:schemeClr val="tx2"/>
                </a:solidFill>
                <a:latin typeface="Sosa" pitchFamily="2" charset="0"/>
              </a:rPr>
              <a:t> ĉ Ċ </a:t>
            </a:r>
            <a:r>
              <a:rPr lang="en-US" sz="3200" dirty="0" err="1">
                <a:solidFill>
                  <a:schemeClr val="tx2"/>
                </a:solidFill>
                <a:latin typeface="Sosa" pitchFamily="2" charset="0"/>
              </a:rPr>
              <a:t>ċ</a:t>
            </a:r>
            <a:r>
              <a:rPr lang="en-US" sz="3200" dirty="0">
                <a:solidFill>
                  <a:schemeClr val="tx2"/>
                </a:solidFill>
                <a:latin typeface="Sosa" pitchFamily="2" charset="0"/>
              </a:rPr>
              <a:t> Č Ĵ Ĺ </a:t>
            </a:r>
            <a:r>
              <a:rPr lang="lv-LV" sz="3200" dirty="0">
                <a:solidFill>
                  <a:schemeClr val="tx2"/>
                </a:solidFill>
                <a:latin typeface="Sosa" pitchFamily="2" charset="0"/>
              </a:rPr>
              <a:t>ļ ÑÖ É Ç à </a:t>
            </a:r>
            <a:r>
              <a:rPr lang="lv-LV" sz="3200" dirty="0" smtClean="0">
                <a:solidFill>
                  <a:schemeClr val="tx2"/>
                </a:solidFill>
                <a:latin typeface="Sosa" pitchFamily="2" charset="0"/>
              </a:rPr>
              <a:t>â</a:t>
            </a:r>
            <a:r>
              <a:rPr lang="en-US" sz="3200" dirty="0">
                <a:solidFill>
                  <a:schemeClr val="tx2"/>
                </a:solidFill>
                <a:latin typeface="Sosa" pitchFamily="2" charset="0"/>
              </a:rPr>
              <a:t> </a:t>
            </a:r>
            <a:r>
              <a:rPr lang="en-US" sz="3200" dirty="0" err="1">
                <a:solidFill>
                  <a:schemeClr val="tx2"/>
                </a:solidFill>
                <a:latin typeface="Sosa" pitchFamily="2" charset="0"/>
              </a:rPr>
              <a:t>A~ä</a:t>
            </a:r>
            <a:r>
              <a:rPr lang="en-US" sz="3200" dirty="0">
                <a:solidFill>
                  <a:schemeClr val="tx2"/>
                </a:solidFill>
                <a:latin typeface="Sosa" pitchFamily="2" charset="0"/>
              </a:rPr>
              <a:t> å ç è é ê ë </a:t>
            </a:r>
            <a:endParaRPr lang="en-US" sz="2800" dirty="0">
              <a:solidFill>
                <a:schemeClr val="tx2"/>
              </a:solidFill>
              <a:latin typeface="Sosa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3324" y="6311384"/>
            <a:ext cx="5262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Font: Sosa </a:t>
            </a:r>
            <a:r>
              <a:rPr lang="en-US" dirty="0">
                <a:hlinkClick r:id="rId3"/>
              </a:rPr>
              <a:t>http://tenbytwenty.com/?</a:t>
            </a:r>
            <a:r>
              <a:rPr lang="en-US" dirty="0" smtClean="0">
                <a:hlinkClick r:id="rId3"/>
              </a:rPr>
              <a:t>xxxx_posts=sosa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46175" y="6311384"/>
            <a:ext cx="5100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www.fontsaddict.com/font/sosa-regular.html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4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3" y="399333"/>
            <a:ext cx="10368937" cy="507831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r>
              <a:rPr lang="en-US" sz="3600" dirty="0" smtClean="0">
                <a:solidFill>
                  <a:schemeClr val="tx2"/>
                </a:solidFill>
                <a:latin typeface="RaphaelIcons" panose="02000603000000000000" pitchFamily="2" charset="0"/>
              </a:rPr>
              <a:t>1 2 3 4 5 6 7 8 9 0 - = ! @ # $ % ^ &amp; * ( ) _ + / ` q w e r t y u I o p </a:t>
            </a:r>
            <a:r>
              <a:rPr lang="en-US" sz="3600" dirty="0" err="1" smtClean="0">
                <a:solidFill>
                  <a:schemeClr val="tx2"/>
                </a:solidFill>
                <a:latin typeface="RaphaelIcons" panose="02000603000000000000" pitchFamily="2" charset="0"/>
              </a:rPr>
              <a:t>p</a:t>
            </a:r>
            <a:r>
              <a:rPr lang="en-US" sz="3600" dirty="0" smtClean="0">
                <a:solidFill>
                  <a:schemeClr val="tx2"/>
                </a:solidFill>
                <a:latin typeface="RaphaelIcons" panose="02000603000000000000" pitchFamily="2" charset="0"/>
              </a:rPr>
              <a:t> [ ] \ a s f g h j k l ; ‘ a s d f g h j k l ; ‘ z x c v b n m , . / ? &gt; &lt; M N B V C A S D F G H J K L ; “ ] [ P O I U T R E W Q </a:t>
            </a:r>
            <a:r>
              <a:rPr lang="en-US" sz="3600" dirty="0" err="1" smtClean="0">
                <a:solidFill>
                  <a:schemeClr val="tx2"/>
                </a:solidFill>
                <a:latin typeface="RaphaelIcons" panose="02000603000000000000" pitchFamily="2" charset="0"/>
              </a:rPr>
              <a:t>q</a:t>
            </a:r>
            <a:r>
              <a:rPr lang="en-US" sz="3600" dirty="0">
                <a:solidFill>
                  <a:schemeClr val="tx2"/>
                </a:solidFill>
                <a:latin typeface="RaphaelIcons" panose="02000603000000000000" pitchFamily="2" charset="0"/>
              </a:rPr>
              <a:t> É </a:t>
            </a:r>
            <a:r>
              <a:rPr lang="en-US" sz="3600" dirty="0" smtClean="0">
                <a:solidFill>
                  <a:schemeClr val="tx2"/>
                </a:solidFill>
                <a:latin typeface="RaphaelIcons" panose="02000603000000000000" pitchFamily="2" charset="0"/>
              </a:rPr>
              <a:t>Ê Ë</a:t>
            </a:r>
            <a:r>
              <a:rPr lang="en-US" sz="3600" dirty="0">
                <a:solidFill>
                  <a:schemeClr val="tx2"/>
                </a:solidFill>
                <a:latin typeface="RaphaelIcons" panose="02000603000000000000" pitchFamily="2" charset="0"/>
              </a:rPr>
              <a:t>	Ì 	Í 	Î </a:t>
            </a:r>
            <a:r>
              <a:rPr lang="en-US" sz="3600" dirty="0" smtClean="0">
                <a:solidFill>
                  <a:schemeClr val="tx2"/>
                </a:solidFill>
                <a:latin typeface="RaphaelIcons" panose="02000603000000000000" pitchFamily="2" charset="0"/>
              </a:rPr>
              <a:t>Ï Ð Ñ Ò Ó Ô Õ Ö × Ø Ù Û Ü </a:t>
            </a:r>
            <a:r>
              <a:rPr lang="en-US" sz="3600" dirty="0">
                <a:solidFill>
                  <a:schemeClr val="tx2"/>
                </a:solidFill>
                <a:latin typeface="RaphaelIcons" panose="02000603000000000000" pitchFamily="2" charset="0"/>
              </a:rPr>
              <a:t>	</a:t>
            </a:r>
          </a:p>
        </p:txBody>
      </p:sp>
      <p:sp>
        <p:nvSpPr>
          <p:cNvPr id="7" name="Rectangle 6"/>
          <p:cNvSpPr/>
          <p:nvPr/>
        </p:nvSpPr>
        <p:spPr>
          <a:xfrm>
            <a:off x="2511865" y="6101834"/>
            <a:ext cx="3145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http://icons.marekventur.com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51383" y="6101834"/>
            <a:ext cx="176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Raphaël</a:t>
            </a:r>
            <a:r>
              <a:rPr lang="en-US" dirty="0"/>
              <a:t> Icon-Set</a:t>
            </a:r>
          </a:p>
        </p:txBody>
      </p:sp>
    </p:spTree>
    <p:extLst>
      <p:ext uri="{BB962C8B-B14F-4D97-AF65-F5344CB8AC3E}">
        <p14:creationId xmlns:p14="http://schemas.microsoft.com/office/powerpoint/2010/main" val="2273134252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3" y="2171091"/>
            <a:ext cx="1048811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400" dirty="0" smtClean="0">
                <a:solidFill>
                  <a:schemeClr val="tx2"/>
                </a:solidFill>
                <a:latin typeface="Modern Pictograms" pitchFamily="50" charset="0"/>
              </a:rPr>
              <a:t>QWRTYUIOP[]\ASDFGHJKLZXCVBNM,./</a:t>
            </a:r>
            <a:r>
              <a:rPr lang="en-US" sz="4400" dirty="0" err="1" smtClean="0">
                <a:solidFill>
                  <a:schemeClr val="tx2"/>
                </a:solidFill>
                <a:latin typeface="Modern Pictograms" pitchFamily="50" charset="0"/>
              </a:rPr>
              <a:t>qwetyuiopasdfghjkl</a:t>
            </a:r>
            <a:r>
              <a:rPr lang="en-US" sz="4400" dirty="0" smtClean="0">
                <a:solidFill>
                  <a:schemeClr val="tx2"/>
                </a:solidFill>
                <a:latin typeface="Modern Pictograms" pitchFamily="50" charset="0"/>
              </a:rPr>
              <a:t>{}</a:t>
            </a:r>
            <a:r>
              <a:rPr lang="en-US" sz="4400" dirty="0" err="1" smtClean="0">
                <a:solidFill>
                  <a:schemeClr val="tx2"/>
                </a:solidFill>
                <a:latin typeface="Modern Pictograms" pitchFamily="50" charset="0"/>
              </a:rPr>
              <a:t>zxcvbnm</a:t>
            </a:r>
            <a:r>
              <a:rPr lang="en-US" sz="4400" dirty="0" smtClean="0">
                <a:solidFill>
                  <a:schemeClr val="tx2"/>
                </a:solidFill>
                <a:latin typeface="Modern Pictograms" pitchFamily="50" charset="0"/>
              </a:rPr>
              <a:t>&lt;&gt;?123456789/*+@#$%^()_!~=</a:t>
            </a:r>
            <a:endParaRPr lang="en-US" sz="4000" dirty="0">
              <a:solidFill>
                <a:schemeClr val="tx2"/>
              </a:solidFill>
              <a:latin typeface="Modern Pictograms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7583" y="6216134"/>
            <a:ext cx="7493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Modern Pictograms -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www.fontsquirrel.com/fonts/modern-pictograms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289043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427</Words>
  <Application>Microsoft Office PowerPoint</Application>
  <PresentationFormat>Widescreen</PresentationFormat>
  <Paragraphs>14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FontAwesome</vt:lpstr>
      <vt:lpstr>Modern Pictograms</vt:lpstr>
      <vt:lpstr>RaphaelIcons</vt:lpstr>
      <vt:lpstr>Sosa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LionMarketingKit.com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Success</dc:creator>
  <cp:lastModifiedBy>Success</cp:lastModifiedBy>
  <cp:revision>6</cp:revision>
  <dcterms:created xsi:type="dcterms:W3CDTF">2015-08-30T08:36:01Z</dcterms:created>
  <dcterms:modified xsi:type="dcterms:W3CDTF">2015-09-02T12:15:17Z</dcterms:modified>
</cp:coreProperties>
</file>